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Bring It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poppers, 1 mini popper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targets (12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AD1D09B-A69F-F7FD-1C40-39E8318C02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767658"/>
            <a:ext cx="7025777" cy="33398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Stage Name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32</a:t>
            </a:r>
          </a:p>
          <a:p>
            <a:r>
              <a:rPr lang="en-US" dirty="0"/>
              <a:t>Targets: 14 USPSA, 4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133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221</cp:revision>
  <cp:lastPrinted>2016-01-15T21:54:08Z</cp:lastPrinted>
  <dcterms:created xsi:type="dcterms:W3CDTF">2002-08-21T12:11:08Z</dcterms:created>
  <dcterms:modified xsi:type="dcterms:W3CDTF">2023-01-18T18:12:41Z</dcterms:modified>
  <cp:category>Shooting</cp:category>
</cp:coreProperties>
</file>

<file path=docProps/thumbnail.jpeg>
</file>